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1205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3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9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2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5487C-4C9A-48DF-B257-3F7CF635681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E4C5-2ECB-4937-A6C0-EC47C3B2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9" t="13925" r="65926" b="4473"/>
          <a:stretch/>
        </p:blipFill>
        <p:spPr>
          <a:xfrm>
            <a:off x="0" y="1102758"/>
            <a:ext cx="4541520" cy="5587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" y="456427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PP.66 Lippincott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13935" y="3696701"/>
            <a:ext cx="7172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Understand the case study PP.68 Lippincott </a:t>
            </a:r>
            <a:endParaRPr lang="en-US" sz="4800" dirty="0"/>
          </a:p>
        </p:txBody>
      </p:sp>
      <p:pic>
        <p:nvPicPr>
          <p:cNvPr id="1027" name="Picture 3" descr="https://socratic.org/static/images/legal/creative-comm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0506075"/>
            <a:ext cx="838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74995" y="1449456"/>
            <a:ext cx="6760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Enzyme Regulation </a:t>
            </a:r>
          </a:p>
          <a:p>
            <a:r>
              <a:rPr lang="en-US" sz="4800" dirty="0" smtClean="0"/>
              <a:t>PP.62 Lippincott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9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ÙØªÙØ¬Ø© Ø¨Ø­Ø« Ø§ÙØµÙØ± Ø¹Ù âªcompetitive enzyme+Cyanid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8599"/>
            <a:ext cx="10125075" cy="56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âªRelenza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902059"/>
            <a:ext cx="8934450" cy="54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822325"/>
            <a:ext cx="10515600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/>
              <a:t>Competitive </a:t>
            </a:r>
            <a:r>
              <a:rPr lang="en-US" b="1" dirty="0" smtClean="0"/>
              <a:t>Inhibitors examples: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Relenza drug: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enter image source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91807"/>
            <a:ext cx="8824913" cy="636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-282575"/>
            <a:ext cx="10515600" cy="1325563"/>
          </a:xfrm>
        </p:spPr>
        <p:txBody>
          <a:bodyPr/>
          <a:lstStyle/>
          <a:p>
            <a:r>
              <a:rPr lang="en-US" b="1" dirty="0"/>
              <a:t>Malonate and succinate</a:t>
            </a:r>
          </a:p>
        </p:txBody>
      </p:sp>
    </p:spTree>
    <p:extLst>
      <p:ext uri="{BB962C8B-B14F-4D97-AF65-F5344CB8AC3E}">
        <p14:creationId xmlns:p14="http://schemas.microsoft.com/office/powerpoint/2010/main" val="42230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ÙØªÙØ¬Ø© Ø¨Ø­Ø« Ø§ÙØµÙØ± Ø¹Ù âªnon competitive inhibitor+drugsâ¬â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19742" r="4975" b="15461"/>
          <a:stretch/>
        </p:blipFill>
        <p:spPr bwMode="auto">
          <a:xfrm>
            <a:off x="533400" y="485775"/>
            <a:ext cx="11068049" cy="60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ÙØªÙØ¬Ø© Ø¨Ø­Ø« Ø§ÙØµÙØ± Ø¹Ù âªNon-Competitive Inhibitors+penicilli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0011"/>
            <a:ext cx="9105900" cy="68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228" y="100011"/>
            <a:ext cx="276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Non-c</a:t>
            </a:r>
            <a:r>
              <a:rPr lang="en-US" b="1" dirty="0" smtClean="0"/>
              <a:t>ompetitive Inhibitors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5400000">
            <a:off x="2219325" y="3419475"/>
            <a:ext cx="647700" cy="60007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5934077" y="3542105"/>
            <a:ext cx="647700" cy="60007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Competitive Inhibitors examples: Relenza drug:  </vt:lpstr>
      <vt:lpstr>Malonate and succinate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Hussein Abdul-Sada</dc:creator>
  <cp:lastModifiedBy>Hussein Abdul-Sada</cp:lastModifiedBy>
  <cp:revision>10</cp:revision>
  <dcterms:created xsi:type="dcterms:W3CDTF">2019-03-02T21:56:38Z</dcterms:created>
  <dcterms:modified xsi:type="dcterms:W3CDTF">2019-03-03T06:51:51Z</dcterms:modified>
</cp:coreProperties>
</file>